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64" r:id="rId4"/>
    <p:sldId id="259" r:id="rId5"/>
    <p:sldId id="269" r:id="rId6"/>
    <p:sldId id="265" r:id="rId7"/>
    <p:sldId id="260" r:id="rId8"/>
    <p:sldId id="261" r:id="rId9"/>
    <p:sldId id="262" r:id="rId10"/>
    <p:sldId id="263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58" d="100"/>
          <a:sy n="58" d="100"/>
        </p:scale>
        <p:origin x="9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1T11:44:22.4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1700 2,'-86'-1,"-96"2,124 6,-9 0,-106-7,79-1,79 2,-1 1,1 0,-23 7,-22 3,-7-4,-75-2,136-6,-9-1,0 1,0 1,0 1,-28 6,23-3,0-1,-1-1,-28 2,-63-6,47 0,-207 1,254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1T11:44:32.5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2021 55,'-1708'0,"1699"0,0-1,0-1,0 0,1 0,-1 0,-14-8,12 6,0 0,0 1,-17-4,-36 3,45 4,1-1,-36-7,34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1T12:01:20.2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0,'1099'0,"-1088"1,0 0,0 1,14 4,14 2,51-1,13 3,-41-2,23 4,-36-4,1-2,90-1,174-6,-2374 1,2046 1,18 1,23 3,30 5,-31-4,38 3,145-8,-106-2,1088 1,-1181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1T12:01:31.83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1437 810,'-904'0,"845"-5,1 1,-251 4,307 0,0 0,0 0,0 0,-1 0,1 0,0-1,0 1,0-1,0 1,0-1,0 0,0 0,1 0,-1 0,-2-2,3 1,-1 1,1-1,0 0,-1 0,1 1,0-1,1 0,-1 0,0 0,0 0,1-1,-1 1,1 0,0-4,-2-22,4-36,-1 9,-2 32,1 16,-1 0,1 0,0 0,0 0,1 0,0 0,3-8,-4 14,1 0,0 0,-1 0,1-1,0 1,0 0,0 0,0 1,0-1,0 0,0 0,0 0,0 1,1-1,-1 1,0-1,0 1,1-1,-1 1,0 0,2-1,4 0,0 1,13-1,-13 2,231 1,-228-2,-1-2,0 1,1-1,16-6,7-1,21-3,0 3,1 2,79 0,-122 6,-1 0,0 0,0-1,14-5,-11 3,27-3,-23 5,28-8,-29 5,31-3,-35 6,-1 0,1-1,-1-1,14-5,-12 4,1 0,18-3,4 1,-10 2,43-3,-51 8,-9-1,1 0,0 1,0 1,16 2,-26-2,0-1,0 1,0-1,0 1,-1 0,1-1,0 1,0 0,0 0,0-1,-1 1,1 0,0 0,-1 0,1 0,-1 0,1 0,-1 0,1 0,-1 0,0 0,1 0,-1 0,0 0,0 1,0-1,0 0,0 0,0 2,0-1,0-1,-1 1,1-1,0 1,0-1,-1 1,1-1,-1 1,1-1,-1 1,0-1,0 0,1 1,-1-1,0 0,0 0,0 0,0 1,-1-1,1 0,-2 1,-3 0,0-1,0 0,0 0,0 0,0 0,-1-1,1 0,-6-1,-3 1,-213-6,130 3,49 2,22 2,-1-2,1-1,-37-7,-81-28,133 33,0 0,1-1,-1 0,-11-8,-23-11,40 21,0 1,0 0,0 1,-1-1,1 1,-8 0,-102 2,-17-1,127-1,-10 1,0-2,-25-5,14-3,21 8,-1-1,0 1,0 0,-14-2,18 4,0 0,0-1,-1 1,1-1,0 1,0-1,-4-1,6 1,0 1,0-1,0 0,0 1,1-1,-1 1,0-1,1 0,-1 0,0 1,1-1,-1 0,1 0,-1 0,1 0,0 0,-1 0,1 0,0 0,-1 1,1-1,0 0,0 0,0 0,0-2,0 0,1 0,-1 0,1 0,-1 0,1 0,0 0,0 0,1 0,-1 0,0 0,1 1,0-1,0 0,-1 1,5-4,4-3,0 0,16-11,-2 3,-18 11,1 1,1 0,-1 1,1-1,-1 1,1 1,0 0,10-3,-4 3,0 1,0 0,0 1,18 0,879 4,-615-3,-295 0,1 0,-1 0,1 0,-1 0,1-1,-1 1,0 0,1-1,-1 1,0-1,1 1,-1-1,0 0,0 1,1-1,-1 0,0 0,0 0,0 0,0 0,0 0,1-1,-1 0,0 0,0-1,-1 1,1 0,0 0,-1 0,0 0,1-1,-1 1,0 0,0 0,0-1,-1-3,1 5,-1 0,1-1,0 1,-1 0,1 0,-1-1,0 1,1 0,-1 0,0 0,0 0,1 0,-1 0,0 0,0 0,0 0,0 0,0 0,-1 1,1-1,0 0,0 1,0-1,-1 1,1 0,0-1,-1 1,-1-1,-5 0,1 1,-1 0,-15 1,11 0,-338 1,190-3,-755 1,905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1T12:01:57.90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1,'532'0,"-518"0,19 4,10 0,442-3,-237-2,531 1,-769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1T12:02:00.1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0,'0'3,"0"2,0 3,0 2,0 1,0 4,0 0,0-1,0 0,0-1,0 0,0-2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1T12:02:02.9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1T12:02:03.89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74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02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71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08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30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47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7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7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18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3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65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01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1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12" Type="http://schemas.openxmlformats.org/officeDocument/2006/relationships/customXml" Target="../ink/ink7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19.png"/><Relationship Id="rId1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0334BF-0422-4A9A-BE46-AEB8C348B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F2823-0279-49D8-928D-754B2225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45E95-311C-41C7-A882-6E43F080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299D5D-ECC5-41EB-B830-C3A35FB3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C91735-5EFE-44D1-8CC6-FDF0D11B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18">
            <a:extLst>
              <a:ext uri="{FF2B5EF4-FFF2-40B4-BE49-F238E27FC236}">
                <a16:creationId xmlns:a16="http://schemas.microsoft.com/office/drawing/2014/main" id="{D33F926C-2613-475D-AEE4-CD7D87D3B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A9718-55C0-2FAC-1F2E-FF122A2B4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086" y="2205872"/>
            <a:ext cx="6632640" cy="264893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BEE 508 Final Project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Design of Temperature Measurement and Display</a:t>
            </a:r>
            <a:br>
              <a:rPr lang="en-US" sz="4400" dirty="0">
                <a:solidFill>
                  <a:srgbClr val="FFFFFF"/>
                </a:solidFill>
              </a:rPr>
            </a:b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Gwen Montague &amp; Olivia Killingsworth</a:t>
            </a: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1FD32A06-E9FE-4F5A-88A6-84905A72C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5675" y="0"/>
            <a:ext cx="4883277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ippled surface of water close-up">
            <a:extLst>
              <a:ext uri="{FF2B5EF4-FFF2-40B4-BE49-F238E27FC236}">
                <a16:creationId xmlns:a16="http://schemas.microsoft.com/office/drawing/2014/main" id="{9B373BAF-22E3-9B4F-E78F-ED7274791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30604" r="21865" b="-2"/>
          <a:stretch/>
        </p:blipFill>
        <p:spPr>
          <a:xfrm>
            <a:off x="7305675" y="-664"/>
            <a:ext cx="488327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210ABE-6095-F204-3024-E48A58FE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74" y="1387930"/>
            <a:ext cx="4883278" cy="417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40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40ECE-FF4E-F41C-8A22-9E4560260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I2C Logical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69D43-BA0E-9A30-E214-B22C666DAB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Ambient Room Temp Data</a:t>
            </a:r>
          </a:p>
        </p:txBody>
      </p:sp>
      <p:pic>
        <p:nvPicPr>
          <p:cNvPr id="8" name="Content Placeholder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76F10E04-1049-0E73-D48B-AE01F106BD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" y="2716520"/>
            <a:ext cx="3310890" cy="338265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EB4F72-4591-6A49-C042-56530FAB1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Increased Temp using finger</a:t>
            </a:r>
          </a:p>
        </p:txBody>
      </p:sp>
      <p:pic>
        <p:nvPicPr>
          <p:cNvPr id="10" name="Content Placeholder 9" descr="Table&#10;&#10;Description automatically generated">
            <a:extLst>
              <a:ext uri="{FF2B5EF4-FFF2-40B4-BE49-F238E27FC236}">
                <a16:creationId xmlns:a16="http://schemas.microsoft.com/office/drawing/2014/main" id="{E65EB05B-D51F-925F-EA0F-5C20C2EC54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40" y="2777251"/>
            <a:ext cx="2895601" cy="341241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87307E8-E82B-0DB1-B90D-3B25F786F248}"/>
                  </a:ext>
                </a:extLst>
              </p14:cNvPr>
              <p14:cNvContentPartPr/>
              <p14:nvPr/>
            </p14:nvContentPartPr>
            <p14:xfrm>
              <a:off x="1632138" y="5626892"/>
              <a:ext cx="752400" cy="38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87307E8-E82B-0DB1-B90D-3B25F786F2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6498" y="5554892"/>
                <a:ext cx="8240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88A79FA-4BCF-6A24-5F2A-985E1A27F55F}"/>
                  </a:ext>
                </a:extLst>
              </p14:cNvPr>
              <p14:cNvContentPartPr/>
              <p14:nvPr/>
            </p14:nvContentPartPr>
            <p14:xfrm>
              <a:off x="7744218" y="5326652"/>
              <a:ext cx="548280" cy="2916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88A79FA-4BCF-6A24-5F2A-985E1A27F5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08218" y="5255012"/>
                <a:ext cx="61992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65B1425-5A8C-008E-BAF4-BAACBCC99EF9}"/>
                  </a:ext>
                </a:extLst>
              </p14:cNvPr>
              <p14:cNvContentPartPr/>
              <p14:nvPr/>
            </p14:nvContentPartPr>
            <p14:xfrm>
              <a:off x="1582458" y="5553452"/>
              <a:ext cx="771840" cy="3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65B1425-5A8C-008E-BAF4-BAACBCC99EF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46458" y="5481812"/>
                <a:ext cx="8434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25F1189-4619-05E0-783D-45681B80CB78}"/>
                  </a:ext>
                </a:extLst>
              </p14:cNvPr>
              <p14:cNvContentPartPr/>
              <p14:nvPr/>
            </p14:nvContentPartPr>
            <p14:xfrm>
              <a:off x="1591098" y="5606372"/>
              <a:ext cx="360" cy="47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25F1189-4619-05E0-783D-45681B80CB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55098" y="5534372"/>
                <a:ext cx="720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BAF13FF-9F10-7D04-033B-428C85FB296C}"/>
                  </a:ext>
                </a:extLst>
              </p14:cNvPr>
              <p14:cNvContentPartPr/>
              <p14:nvPr/>
            </p14:nvContentPartPr>
            <p14:xfrm>
              <a:off x="8299698" y="5468492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BAF13FF-9F10-7D04-033B-428C85FB29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64058" y="5396492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A4068B0-8509-EBCE-E033-8811F1A947AF}"/>
                  </a:ext>
                </a:extLst>
              </p14:cNvPr>
              <p14:cNvContentPartPr/>
              <p14:nvPr/>
            </p14:nvContentPartPr>
            <p14:xfrm>
              <a:off x="8284938" y="5597372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A4068B0-8509-EBCE-E033-8811F1A947A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49298" y="5525732"/>
                <a:ext cx="720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396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FA75-9A5B-6196-EC65-13D9E026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 and Final Questions</a:t>
            </a:r>
          </a:p>
        </p:txBody>
      </p:sp>
    </p:spTree>
    <p:extLst>
      <p:ext uri="{BB962C8B-B14F-4D97-AF65-F5344CB8AC3E}">
        <p14:creationId xmlns:p14="http://schemas.microsoft.com/office/powerpoint/2010/main" val="165875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EADA9-35A6-6397-E2C1-87AFA774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Assembly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96A38-B4C4-538D-6930-196487F47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Microcontroller must be able to read data from the sensor and send it to the LED display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the SDA from sensor to PD1 on TIVA (configured as SDA I2C output).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the SCL from sensor to PD0 on TIVA (configured as SCL I2C output).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Connect PE5(TX) on TIVA to receiving RX port on UART LED display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AD2 to TIVA to receive and analyze data from UART and I2C 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4AB0D1E-4001-27E2-D8A2-FEC73410058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3475" b="13475"/>
          <a:stretch>
            <a:fillRect/>
          </a:stretch>
        </p:blipFill>
        <p:spPr>
          <a:xfrm>
            <a:off x="6096000" y="1537063"/>
            <a:ext cx="5264493" cy="441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598C1-6376-D99B-5F5F-FFE961B68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1"/>
            <a:ext cx="10515600" cy="2076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Programing the Device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5B8E5-590F-CEBB-08D4-CC153A1FC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199" y="3190875"/>
            <a:ext cx="8467725" cy="298608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Use LEDs on TIVA board to indicate if there is a response from the temperature sensor or not.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Construct 12-bit binary number from the 2 bytes of temperature sensor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alpha val="60000"/>
                  </a:schemeClr>
                </a:solidFill>
              </a:rPr>
              <a:t>Convert to Celsius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Convert to a decimal output using modulo and division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Send decimal outputs to UART display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alpha val="6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62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76B0C-E697-65C3-90BD-20B1793C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Features: Clearing Leading Zeros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0653F-3FCC-F99C-3345-7100049E9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nested if else statements to clear leading when decimal value is 2 or 1 digits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Prior to clearing leading zeros ambient room temperature displayed as 022C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After clearing leading zeros ambient room temperature displayed as 22C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freezer to test code for clearing leading zero in digit 2 position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D1A9316-A2A4-B48D-58DC-7F559EFDD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748" y="937759"/>
            <a:ext cx="4010280" cy="4931229"/>
          </a:xfrm>
        </p:spPr>
      </p:pic>
    </p:spTree>
    <p:extLst>
      <p:ext uri="{BB962C8B-B14F-4D97-AF65-F5344CB8AC3E}">
        <p14:creationId xmlns:p14="http://schemas.microsoft.com/office/powerpoint/2010/main" val="39393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6C1C-9A3B-AD39-5333-57542A48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B458B3-B240-19BD-E050-9AB6CD4D01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90"/>
          <a:stretch/>
        </p:blipFill>
        <p:spPr>
          <a:xfrm>
            <a:off x="807720" y="2870430"/>
            <a:ext cx="5212080" cy="251799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7D60143-A8C6-9FC8-3632-6496F7E761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1965" y="2514600"/>
            <a:ext cx="4298707" cy="3662363"/>
          </a:xfrm>
        </p:spPr>
      </p:pic>
    </p:spTree>
    <p:extLst>
      <p:ext uri="{BB962C8B-B14F-4D97-AF65-F5344CB8AC3E}">
        <p14:creationId xmlns:p14="http://schemas.microsoft.com/office/powerpoint/2010/main" val="3526261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D8923-47A3-D6B6-6E75-A4F3DD01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Testing and Output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7AB39-19E3-70EC-46AB-15E3182F7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Analyzed data from AD2</a:t>
            </a:r>
          </a:p>
          <a:p>
            <a:pPr lvl="1"/>
            <a:r>
              <a:rPr lang="en-US" dirty="0"/>
              <a:t>Ambient temperature</a:t>
            </a:r>
          </a:p>
          <a:p>
            <a:pPr lvl="1"/>
            <a:r>
              <a:rPr lang="en-US" dirty="0"/>
              <a:t>Artificially increased temperature using body heat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04799C-8D19-EE2F-1524-1725A113E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11" y="1315374"/>
            <a:ext cx="10813065" cy="1471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A2C325-AE42-8FCC-6B1F-C10F0627DF69}"/>
              </a:ext>
            </a:extLst>
          </p:cNvPr>
          <p:cNvSpPr txBox="1"/>
          <p:nvPr/>
        </p:nvSpPr>
        <p:spPr>
          <a:xfrm>
            <a:off x="1095324" y="792154"/>
            <a:ext cx="10102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UART Logical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660D6-8827-12D0-AEEE-33B78A13F364}"/>
              </a:ext>
            </a:extLst>
          </p:cNvPr>
          <p:cNvSpPr txBox="1"/>
          <p:nvPr/>
        </p:nvSpPr>
        <p:spPr>
          <a:xfrm>
            <a:off x="4544008" y="2918032"/>
            <a:ext cx="308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Ambient room temp data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59314D-E17E-3E07-703A-AC64E4AF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8" y="3850204"/>
            <a:ext cx="10813064" cy="1601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76BD28-1049-B644-55B3-A7DCD5847E25}"/>
              </a:ext>
            </a:extLst>
          </p:cNvPr>
          <p:cNvSpPr txBox="1"/>
          <p:nvPr/>
        </p:nvSpPr>
        <p:spPr>
          <a:xfrm>
            <a:off x="4287417" y="5345217"/>
            <a:ext cx="352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Increased temp using finger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E73D105-F803-46F0-E167-096B5933F5F0}"/>
              </a:ext>
            </a:extLst>
          </p:cNvPr>
          <p:cNvSpPr/>
          <p:nvPr/>
        </p:nvSpPr>
        <p:spPr>
          <a:xfrm>
            <a:off x="7809722" y="4362060"/>
            <a:ext cx="195943" cy="480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7AEA8F1B-A1BF-C75F-17BA-DFD88875CF95}"/>
              </a:ext>
            </a:extLst>
          </p:cNvPr>
          <p:cNvSpPr/>
          <p:nvPr/>
        </p:nvSpPr>
        <p:spPr>
          <a:xfrm>
            <a:off x="8145624" y="2807525"/>
            <a:ext cx="219270" cy="5109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0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A2C325-AE42-8FCC-6B1F-C10F0627DF69}"/>
              </a:ext>
            </a:extLst>
          </p:cNvPr>
          <p:cNvSpPr txBox="1"/>
          <p:nvPr/>
        </p:nvSpPr>
        <p:spPr>
          <a:xfrm>
            <a:off x="1095324" y="792154"/>
            <a:ext cx="10102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UART Logical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660D6-8827-12D0-AEEE-33B78A13F364}"/>
              </a:ext>
            </a:extLst>
          </p:cNvPr>
          <p:cNvSpPr txBox="1"/>
          <p:nvPr/>
        </p:nvSpPr>
        <p:spPr>
          <a:xfrm>
            <a:off x="4544008" y="2918032"/>
            <a:ext cx="308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Ambient room temp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6BD28-1049-B644-55B3-A7DCD5847E25}"/>
              </a:ext>
            </a:extLst>
          </p:cNvPr>
          <p:cNvSpPr txBox="1"/>
          <p:nvPr/>
        </p:nvSpPr>
        <p:spPr>
          <a:xfrm>
            <a:off x="4287417" y="5345217"/>
            <a:ext cx="352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Increased temp using finger</a:t>
            </a: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96D29EFA-DCBF-2E66-9353-9CD1868A1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30" y="1315375"/>
            <a:ext cx="9537058" cy="1468388"/>
          </a:xfrm>
          <a:prstGeom prst="rect">
            <a:avLst/>
          </a:prstGeom>
        </p:spPr>
      </p:pic>
      <p:pic>
        <p:nvPicPr>
          <p:cNvPr id="16" name="Picture 15" descr="Graphical user interface, application, calendar&#10;&#10;Description automatically generated">
            <a:extLst>
              <a:ext uri="{FF2B5EF4-FFF2-40B4-BE49-F238E27FC236}">
                <a16:creationId xmlns:a16="http://schemas.microsoft.com/office/drawing/2014/main" id="{0E32E10A-A401-351C-FC24-2628CFF21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99" y="3373227"/>
            <a:ext cx="9590340" cy="17736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046D5D0-729C-30AA-96D8-4003BAAFC346}"/>
                  </a:ext>
                </a:extLst>
              </p14:cNvPr>
              <p14:cNvContentPartPr/>
              <p14:nvPr/>
            </p14:nvContentPartPr>
            <p14:xfrm>
              <a:off x="8774302" y="4841616"/>
              <a:ext cx="612000" cy="29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046D5D0-729C-30AA-96D8-4003BAAFC3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20662" y="4733976"/>
                <a:ext cx="7196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FC1E219-52BF-F173-E584-940E04F6B607}"/>
                  </a:ext>
                </a:extLst>
              </p14:cNvPr>
              <p14:cNvContentPartPr/>
              <p14:nvPr/>
            </p14:nvContentPartPr>
            <p14:xfrm>
              <a:off x="9144051" y="2612612"/>
              <a:ext cx="727560" cy="20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FC1E219-52BF-F173-E584-940E04F6B6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90411" y="2504612"/>
                <a:ext cx="835200" cy="23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7602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EE1855-F87C-CCAD-D1E7-BABE59A5F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50" y="1413559"/>
            <a:ext cx="10395270" cy="1794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E4E42-D26E-A033-C3E9-C6251C68D59B}"/>
              </a:ext>
            </a:extLst>
          </p:cNvPr>
          <p:cNvSpPr txBox="1"/>
          <p:nvPr/>
        </p:nvSpPr>
        <p:spPr>
          <a:xfrm>
            <a:off x="2351314" y="850832"/>
            <a:ext cx="741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I2C Logical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2F23E-5967-FE13-600B-BF0C5E65362F}"/>
              </a:ext>
            </a:extLst>
          </p:cNvPr>
          <p:cNvSpPr txBox="1"/>
          <p:nvPr/>
        </p:nvSpPr>
        <p:spPr>
          <a:xfrm>
            <a:off x="4585997" y="3181740"/>
            <a:ext cx="2906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Ambient Room Temp Data</a:t>
            </a: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1560E7E-7FBD-F0EC-29C5-F92FAC55B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50" y="3740260"/>
            <a:ext cx="10311157" cy="16776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0CFE9B-4DB9-F40C-B3C6-64A4DFA4CF16}"/>
              </a:ext>
            </a:extLst>
          </p:cNvPr>
          <p:cNvSpPr txBox="1"/>
          <p:nvPr/>
        </p:nvSpPr>
        <p:spPr>
          <a:xfrm>
            <a:off x="4329404" y="5569210"/>
            <a:ext cx="327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Increased Temp Using Finger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3B8AFF4-759E-3CA5-3D6F-AE512B1E33FB}"/>
              </a:ext>
            </a:extLst>
          </p:cNvPr>
          <p:cNvSpPr/>
          <p:nvPr/>
        </p:nvSpPr>
        <p:spPr>
          <a:xfrm>
            <a:off x="5701004" y="2223338"/>
            <a:ext cx="163285" cy="2939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847803D-D6DC-CE1D-F859-7E26A121AB23}"/>
              </a:ext>
            </a:extLst>
          </p:cNvPr>
          <p:cNvSpPr/>
          <p:nvPr/>
        </p:nvSpPr>
        <p:spPr>
          <a:xfrm>
            <a:off x="5728996" y="4455367"/>
            <a:ext cx="167951" cy="293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50655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LeftStep">
      <a:dk1>
        <a:srgbClr val="000000"/>
      </a:dk1>
      <a:lt1>
        <a:srgbClr val="FFFFFF"/>
      </a:lt1>
      <a:dk2>
        <a:srgbClr val="223C2B"/>
      </a:dk2>
      <a:lt2>
        <a:srgbClr val="E8E6E2"/>
      </a:lt2>
      <a:accent1>
        <a:srgbClr val="92A4C4"/>
      </a:accent1>
      <a:accent2>
        <a:srgbClr val="7AA9B6"/>
      </a:accent2>
      <a:accent3>
        <a:srgbClr val="80AAA1"/>
      </a:accent3>
      <a:accent4>
        <a:srgbClr val="77AE8C"/>
      </a:accent4>
      <a:accent5>
        <a:srgbClr val="83AC81"/>
      </a:accent5>
      <a:accent6>
        <a:srgbClr val="8DAA74"/>
      </a:accent6>
      <a:hlink>
        <a:srgbClr val="96805A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275</Words>
  <Application>Microsoft Office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Sabon Next LT</vt:lpstr>
      <vt:lpstr>Wingdings</vt:lpstr>
      <vt:lpstr>LuminousVTI</vt:lpstr>
      <vt:lpstr>BEE 508 Final Project Design of Temperature Measurement and Display  Gwen Montague &amp; Olivia Killingsworth</vt:lpstr>
      <vt:lpstr>Hardware Assembly</vt:lpstr>
      <vt:lpstr>Programing the Device</vt:lpstr>
      <vt:lpstr>Features: Clearing Leading Zeros</vt:lpstr>
      <vt:lpstr>The Code</vt:lpstr>
      <vt:lpstr>Testing and Output Data</vt:lpstr>
      <vt:lpstr>PowerPoint Presentation</vt:lpstr>
      <vt:lpstr>PowerPoint Presentation</vt:lpstr>
      <vt:lpstr>PowerPoint Presentation</vt:lpstr>
      <vt:lpstr>I2C Logical Data</vt:lpstr>
      <vt:lpstr>Demo and Final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 508 Final Project Design of Temperature Measurement and Display  Gwen Montague &amp; Olivia Killingsworth</dc:title>
  <dc:creator>Gwen Montague</dc:creator>
  <cp:lastModifiedBy>Olivia Killingsworth</cp:lastModifiedBy>
  <cp:revision>7</cp:revision>
  <dcterms:created xsi:type="dcterms:W3CDTF">2022-06-01T05:34:58Z</dcterms:created>
  <dcterms:modified xsi:type="dcterms:W3CDTF">2022-06-02T00:47:17Z</dcterms:modified>
</cp:coreProperties>
</file>